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5" d="100"/>
          <a:sy n="75" d="100"/>
        </p:scale>
        <p:origin x="-1872"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14CADCC-208B-42CE-B18A-606F8F16724E}" type="datetimeFigureOut">
              <a:rPr lang="ru-RU" smtClean="0"/>
              <a:pPr/>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B4E1C0-FDFC-4B3E-A147-1A80A3DEBF6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CADCC-208B-42CE-B18A-606F8F16724E}" type="datetimeFigureOut">
              <a:rPr lang="ru-RU" smtClean="0"/>
              <a:pPr/>
              <a:t>06.05.2020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4E1C0-FDFC-4B3E-A147-1A80A3DEBF6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77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57214"/>
            <a:ext cx="7772400" cy="2500305"/>
          </a:xfrm>
        </p:spPr>
        <p:txBody>
          <a:bodyPr>
            <a:noAutofit/>
          </a:bodyPr>
          <a:lstStyle/>
          <a:p>
            <a:pPr algn="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err="1" smtClean="0">
                <a:solidFill>
                  <a:srgbClr val="00B0F0"/>
                </a:solidFill>
                <a:latin typeface="Arial" pitchFamily="34" charset="0"/>
                <a:cs typeface="Arial" pitchFamily="34" charset="0"/>
              </a:rPr>
              <a:t>Абайды</a:t>
            </a:r>
            <a:r>
              <a:rPr lang="ru-RU" sz="1600" dirty="0" smtClean="0">
                <a:solidFill>
                  <a:srgbClr val="00B0F0"/>
                </a:solidFill>
                <a:latin typeface="Arial" pitchFamily="34" charset="0"/>
                <a:cs typeface="Arial" pitchFamily="34" charset="0"/>
              </a:rPr>
              <a:t> </a:t>
            </a:r>
            <a:r>
              <a:rPr lang="ru-RU" sz="1600" dirty="0" err="1" smtClean="0">
                <a:solidFill>
                  <a:srgbClr val="00B0F0"/>
                </a:solidFill>
                <a:latin typeface="Arial" pitchFamily="34" charset="0"/>
                <a:cs typeface="Arial" pitchFamily="34" charset="0"/>
              </a:rPr>
              <a:t>таныту</a:t>
            </a:r>
            <a:r>
              <a:rPr lang="ru-RU" sz="1600" dirty="0" smtClean="0">
                <a:solidFill>
                  <a:srgbClr val="00B0F0"/>
                </a:solidFill>
                <a:latin typeface="Arial" pitchFamily="34" charset="0"/>
                <a:cs typeface="Arial" pitchFamily="34" charset="0"/>
              </a:rPr>
              <a:t> </a:t>
            </a:r>
            <a:r>
              <a:rPr lang="ru-RU" sz="1600" dirty="0" err="1" smtClean="0">
                <a:solidFill>
                  <a:srgbClr val="00B0F0"/>
                </a:solidFill>
                <a:latin typeface="Arial" pitchFamily="34" charset="0"/>
                <a:cs typeface="Arial" pitchFamily="34" charset="0"/>
              </a:rPr>
              <a:t>арқылы біз</a:t>
            </a:r>
            <a:r>
              <a:rPr lang="ru-RU" sz="1600" dirty="0" smtClean="0">
                <a:solidFill>
                  <a:srgbClr val="00B0F0"/>
                </a:solidFill>
                <a:latin typeface="Arial" pitchFamily="34" charset="0"/>
                <a:cs typeface="Arial" pitchFamily="34" charset="0"/>
              </a:rPr>
              <a:t> </a:t>
            </a:r>
            <a:r>
              <a:rPr lang="ru-RU" sz="1600" dirty="0" err="1" smtClean="0">
                <a:solidFill>
                  <a:srgbClr val="00B0F0"/>
                </a:solidFill>
                <a:latin typeface="Arial" pitchFamily="34" charset="0"/>
                <a:cs typeface="Arial" pitchFamily="34" charset="0"/>
              </a:rPr>
              <a:t>Қазақстанды әлемге танытамыз</a:t>
            </a:r>
            <a:r>
              <a:rPr lang="ru-RU" sz="1600" dirty="0" smtClean="0">
                <a:solidFill>
                  <a:srgbClr val="00B0F0"/>
                </a:solidFill>
                <a:latin typeface="Arial" pitchFamily="34" charset="0"/>
                <a:cs typeface="Arial" pitchFamily="34" charset="0"/>
              </a:rPr>
              <a:t>, </a:t>
            </a:r>
            <a:r>
              <a:rPr lang="ru-RU" sz="1600" dirty="0" err="1" smtClean="0">
                <a:solidFill>
                  <a:srgbClr val="00B0F0"/>
                </a:solidFill>
                <a:latin typeface="Arial" pitchFamily="34" charset="0"/>
                <a:cs typeface="Arial" pitchFamily="34" charset="0"/>
              </a:rPr>
              <a:t>қазақ халқын танытамыз</a:t>
            </a:r>
            <a:r>
              <a:rPr lang="ru-RU" sz="1600" dirty="0" smtClean="0">
                <a:solidFill>
                  <a:srgbClr val="00B0F0"/>
                </a:solidFill>
                <a:latin typeface="Arial" pitchFamily="34" charset="0"/>
                <a:cs typeface="Arial" pitchFamily="34" charset="0"/>
              </a:rPr>
              <a:t>.</a:t>
            </a:r>
            <a:br>
              <a:rPr lang="ru-RU" sz="1600" dirty="0" smtClean="0">
                <a:solidFill>
                  <a:srgbClr val="00B0F0"/>
                </a:solidFill>
                <a:latin typeface="Arial" pitchFamily="34" charset="0"/>
                <a:cs typeface="Arial" pitchFamily="34" charset="0"/>
              </a:rPr>
            </a:br>
            <a:r>
              <a:rPr lang="ru-RU" sz="1600" dirty="0" smtClean="0">
                <a:solidFill>
                  <a:srgbClr val="00B0F0"/>
                </a:solidFill>
                <a:latin typeface="Arial" pitchFamily="34" charset="0"/>
                <a:cs typeface="Arial" pitchFamily="34" charset="0"/>
              </a:rPr>
              <a:t>Абай </a:t>
            </a:r>
            <a:r>
              <a:rPr lang="ru-RU" sz="1600" dirty="0" err="1" smtClean="0">
                <a:solidFill>
                  <a:srgbClr val="00B0F0"/>
                </a:solidFill>
                <a:latin typeface="Arial" pitchFamily="34" charset="0"/>
                <a:cs typeface="Arial" pitchFamily="34" charset="0"/>
              </a:rPr>
              <a:t>әр қашан біздің ұлттық ұранымыз болуы</a:t>
            </a:r>
            <a:r>
              <a:rPr lang="ru-RU" sz="1600" dirty="0" smtClean="0">
                <a:solidFill>
                  <a:srgbClr val="00B0F0"/>
                </a:solidFill>
                <a:latin typeface="Arial" pitchFamily="34" charset="0"/>
                <a:cs typeface="Arial" pitchFamily="34" charset="0"/>
              </a:rPr>
              <a:t> </a:t>
            </a:r>
            <a:r>
              <a:rPr lang="ru-RU" sz="1600" dirty="0" err="1" smtClean="0">
                <a:solidFill>
                  <a:srgbClr val="00B0F0"/>
                </a:solidFill>
                <a:latin typeface="Arial" pitchFamily="34" charset="0"/>
                <a:cs typeface="Arial" pitchFamily="34" charset="0"/>
              </a:rPr>
              <a:t>тиіс</a:t>
            </a:r>
            <a:r>
              <a:rPr lang="ru-RU" sz="1600" dirty="0" smtClean="0">
                <a:solidFill>
                  <a:srgbClr val="00B0F0"/>
                </a:solidFill>
                <a:latin typeface="Arial" pitchFamily="34" charset="0"/>
                <a:cs typeface="Arial" pitchFamily="34" charset="0"/>
              </a:rPr>
              <a:t>. </a:t>
            </a:r>
            <a:br>
              <a:rPr lang="ru-RU" sz="1600" dirty="0" smtClean="0">
                <a:solidFill>
                  <a:srgbClr val="00B0F0"/>
                </a:solidFill>
                <a:latin typeface="Arial" pitchFamily="34" charset="0"/>
                <a:cs typeface="Arial" pitchFamily="34" charset="0"/>
              </a:rPr>
            </a:br>
            <a:r>
              <a:rPr lang="ru-RU" sz="1600" dirty="0" smtClean="0">
                <a:solidFill>
                  <a:srgbClr val="00B0F0"/>
                </a:solidFill>
                <a:latin typeface="Arial" pitchFamily="34" charset="0"/>
                <a:cs typeface="Arial" pitchFamily="34" charset="0"/>
              </a:rPr>
              <a:t>                                                                                                </a:t>
            </a:r>
            <a:br>
              <a:rPr lang="ru-RU" sz="1600" dirty="0" smtClean="0">
                <a:solidFill>
                  <a:srgbClr val="00B0F0"/>
                </a:solidFill>
                <a:latin typeface="Arial" pitchFamily="34" charset="0"/>
                <a:cs typeface="Arial" pitchFamily="34" charset="0"/>
              </a:rPr>
            </a:br>
            <a:r>
              <a:rPr lang="ru-RU" sz="1600" dirty="0" err="1" smtClean="0">
                <a:solidFill>
                  <a:srgbClr val="00B0F0"/>
                </a:solidFill>
                <a:latin typeface="Arial" pitchFamily="34" charset="0"/>
                <a:cs typeface="Arial" pitchFamily="34" charset="0"/>
              </a:rPr>
              <a:t>Нұрсұлтан </a:t>
            </a:r>
            <a:r>
              <a:rPr lang="ru-RU" sz="1600" dirty="0" smtClean="0">
                <a:solidFill>
                  <a:srgbClr val="00B0F0"/>
                </a:solidFill>
                <a:latin typeface="Arial" pitchFamily="34" charset="0"/>
                <a:cs typeface="Arial" pitchFamily="34" charset="0"/>
              </a:rPr>
              <a:t>Назарбаев</a:t>
            </a:r>
            <a:br>
              <a:rPr lang="ru-RU" sz="1600" dirty="0" smtClean="0">
                <a:solidFill>
                  <a:srgbClr val="00B0F0"/>
                </a:solidFill>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solidFill>
                  <a:schemeClr val="tx2">
                    <a:lumMod val="75000"/>
                  </a:schemeClr>
                </a:solidFill>
                <a:latin typeface="Arial" pitchFamily="34" charset="0"/>
                <a:cs typeface="Arial" pitchFamily="34" charset="0"/>
              </a:rPr>
              <a:t>Абай </a:t>
            </a:r>
            <a:r>
              <a:rPr lang="kk-KZ" sz="1600" dirty="0" smtClean="0">
                <a:solidFill>
                  <a:schemeClr val="tx2">
                    <a:lumMod val="75000"/>
                  </a:schemeClr>
                </a:solidFill>
                <a:latin typeface="Arial" pitchFamily="34" charset="0"/>
                <a:cs typeface="Arial" pitchFamily="34" charset="0"/>
              </a:rPr>
              <a:t>Құнанбаевтың 175 жылдық мерей тойын насихаттау барысында “Степногор ауылы орта мектебі” КММ жанындағы “Қарлығаш” шағын орталығы “Ортаңғы топ” бүлдіршіндері арасында өткізген </a:t>
            </a:r>
            <a:r>
              <a:rPr lang="kk-KZ" sz="1600" b="1" dirty="0" smtClean="0">
                <a:solidFill>
                  <a:schemeClr val="tx2">
                    <a:lumMod val="75000"/>
                  </a:schemeClr>
                </a:solidFill>
                <a:latin typeface="Arial" pitchFamily="34" charset="0"/>
                <a:cs typeface="Arial" pitchFamily="34" charset="0"/>
              </a:rPr>
              <a:t>“Өлең сөздің патшасы, сөз сарасы”</a:t>
            </a:r>
            <a:r>
              <a:rPr lang="kk-KZ" sz="1600" dirty="0" smtClean="0">
                <a:solidFill>
                  <a:schemeClr val="tx2">
                    <a:lumMod val="75000"/>
                  </a:schemeClr>
                </a:solidFill>
                <a:latin typeface="Arial" pitchFamily="34" charset="0"/>
                <a:cs typeface="Arial" pitchFamily="34" charset="0"/>
              </a:rPr>
              <a:t> атты  Абай өлеңдерін мәнерлеп айту сайысының жеңімпаздарының өлеңдерін “</a:t>
            </a:r>
            <a:r>
              <a:rPr lang="en-US" sz="1600" b="1" dirty="0" smtClean="0">
                <a:solidFill>
                  <a:schemeClr val="tx2">
                    <a:lumMod val="75000"/>
                  </a:schemeClr>
                </a:solidFill>
                <a:latin typeface="Arial" pitchFamily="34" charset="0"/>
                <a:cs typeface="Arial" pitchFamily="34" charset="0"/>
              </a:rPr>
              <a:t>kazrio.kz-</a:t>
            </a:r>
            <a:r>
              <a:rPr lang="kk-KZ" sz="1600" b="1" dirty="0" smtClean="0">
                <a:solidFill>
                  <a:schemeClr val="tx2">
                    <a:lumMod val="75000"/>
                  </a:schemeClr>
                </a:solidFill>
                <a:latin typeface="Arial" pitchFamily="34" charset="0"/>
                <a:cs typeface="Arial" pitchFamily="34" charset="0"/>
              </a:rPr>
              <a:t>Жас өрен”-</a:t>
            </a:r>
            <a:r>
              <a:rPr lang="kk-KZ" sz="1600" dirty="0" smtClean="0">
                <a:solidFill>
                  <a:schemeClr val="tx2">
                    <a:lumMod val="75000"/>
                  </a:schemeClr>
                </a:solidFill>
                <a:latin typeface="Arial" pitchFamily="34" charset="0"/>
                <a:cs typeface="Arial" pitchFamily="34" charset="0"/>
              </a:rPr>
              <a:t>білім мен қабілетті дамыту орталығы қолдауымен ұйымдастырылған жалпы республикалық байқауға жолданып жүлделі орындарға ие болдық</a:t>
            </a:r>
            <a:r>
              <a:rPr lang="en-US" sz="1600" dirty="0" smtClean="0">
                <a:solidFill>
                  <a:schemeClr val="tx2">
                    <a:lumMod val="75000"/>
                  </a:schemeClr>
                </a:solidFill>
              </a:rPr>
              <a:t>.</a:t>
            </a:r>
            <a:endParaRPr lang="ru-RU" sz="1600" dirty="0">
              <a:solidFill>
                <a:schemeClr val="tx2">
                  <a:lumMod val="75000"/>
                </a:schemeClr>
              </a:solidFill>
            </a:endParaRPr>
          </a:p>
        </p:txBody>
      </p:sp>
      <p:sp>
        <p:nvSpPr>
          <p:cNvPr id="3" name="Подзаголовок 2"/>
          <p:cNvSpPr>
            <a:spLocks noGrp="1"/>
          </p:cNvSpPr>
          <p:nvPr>
            <p:ph type="subTitle" idx="1"/>
          </p:nvPr>
        </p:nvSpPr>
        <p:spPr>
          <a:xfrm>
            <a:off x="1371600" y="5214950"/>
            <a:ext cx="6400800" cy="423850"/>
          </a:xfrm>
        </p:spPr>
        <p:txBody>
          <a:bodyPr>
            <a:normAutofit fontScale="85000" lnSpcReduction="20000"/>
          </a:bodyPr>
          <a:lstStyle/>
          <a:p>
            <a:endParaRPr lang="ru-RU" dirty="0"/>
          </a:p>
        </p:txBody>
      </p:sp>
      <p:pic>
        <p:nvPicPr>
          <p:cNvPr id="5" name="Рисунок 4" descr="Screenshot_20200504-212633_WhatsApp.jpg"/>
          <p:cNvPicPr>
            <a:picLocks noChangeAspect="1"/>
          </p:cNvPicPr>
          <p:nvPr/>
        </p:nvPicPr>
        <p:blipFill>
          <a:blip r:embed="rId2"/>
          <a:srcRect l="9375" t="40742" r="8933" b="32760"/>
          <a:stretch>
            <a:fillRect/>
          </a:stretch>
        </p:blipFill>
        <p:spPr>
          <a:xfrm>
            <a:off x="1214414" y="3643314"/>
            <a:ext cx="6858048" cy="292895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8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Screenshot_20200504-212630_WhatsApp.jpg"/>
          <p:cNvPicPr>
            <a:picLocks noGrp="1" noChangeAspect="1"/>
          </p:cNvPicPr>
          <p:nvPr>
            <p:ph idx="1"/>
          </p:nvPr>
        </p:nvPicPr>
        <p:blipFill>
          <a:blip r:embed="rId2"/>
          <a:srcRect l="12585" t="41985" r="11903" b="34338"/>
          <a:stretch>
            <a:fillRect/>
          </a:stretch>
        </p:blipFill>
        <p:spPr>
          <a:xfrm>
            <a:off x="428596" y="214290"/>
            <a:ext cx="8358246" cy="3214710"/>
          </a:xfrm>
        </p:spPr>
      </p:pic>
      <p:pic>
        <p:nvPicPr>
          <p:cNvPr id="4" name="Рисунок 3" descr="Screenshot_20200504-212628_WhatsApp.jpg"/>
          <p:cNvPicPr>
            <a:picLocks noChangeAspect="1"/>
          </p:cNvPicPr>
          <p:nvPr/>
        </p:nvPicPr>
        <p:blipFill>
          <a:blip r:embed="rId3"/>
          <a:srcRect l="11285" t="41667" r="14236" b="33333"/>
          <a:stretch>
            <a:fillRect/>
          </a:stretch>
        </p:blipFill>
        <p:spPr>
          <a:xfrm>
            <a:off x="428596" y="3571876"/>
            <a:ext cx="8358246" cy="3143272"/>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0</Words>
  <Application>Microsoft Office PowerPoint</Application>
  <PresentationFormat>Экран (4:3)</PresentationFormat>
  <Paragraphs>1</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         Абайды таныту арқылы біз Қазақстанды әлемге танытамыз, қазақ халқын танытамыз. Абай әр қашан біздің ұлттық ұранымыз болуы тиіс.                                                                                                   Нұрсұлтан Назарбаев  Абай Құнанбаевтың 175 жылдық мерей тойын насихаттау барысында “Степногор ауылы орта мектебі” КММ жанындағы “Қарлығаш” шағын орталығы “Ортаңғы топ” бүлдіршіндері арасында өткізген “Өлең сөздің патшасы, сөз сарасы” атты  Абай өлеңдерін мәнерлеп айту сайысының жеңімпаздарының өлеңдерін “kazrio.kz-Жас өрен”-білім мен қабілетті дамыту орталығы қолдауымен ұйымдастырылған жалпы республикалық байқауға жолданып жүлделі орындарға ие болдық.</vt:lpstr>
      <vt:lpstr>Слайд 2</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Абай Құнанбаевтың 175 жылдық мерей тойын насихаттау барысында “Степногор ауылы орта мектебі” КММ жанындағы “Қарлығаш” шағын орталығы “Ортаңғы топ” бүлдіршіндері арасында өткізген “Өлең сөздің патшасы, сөз сарасы” атты Абай өлеңдерін мәнерлеп оқу сайысының жеңімпаздарының өлеңдерін “kazrio.kz-жас өрен”-білім мен қабілетті дамыту орталығы қолдауымен ұйымдастырылған жалпы республикалық байқауға жолданып жүлделі орындарға ие болдық.</dc:title>
  <dc:creator>Куралай</dc:creator>
  <cp:lastModifiedBy>Куралай</cp:lastModifiedBy>
  <cp:revision>9</cp:revision>
  <dcterms:created xsi:type="dcterms:W3CDTF">2020-05-04T18:52:05Z</dcterms:created>
  <dcterms:modified xsi:type="dcterms:W3CDTF">2020-05-06T13:20:03Z</dcterms:modified>
</cp:coreProperties>
</file>