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4" r:id="rId5"/>
    <p:sldId id="265" r:id="rId6"/>
    <p:sldId id="267" r:id="rId7"/>
    <p:sldId id="269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28.08.2023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620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28.08.2023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63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28.08.2023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69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28.08.2023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7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FF39D"/>
                </a:solidFill>
              </a:rPr>
              <a:pPr/>
              <a:t>28.08.2023</a:t>
            </a:fld>
            <a:endParaRPr lang="ru-RU">
              <a:solidFill>
                <a:srgbClr val="FFF39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FFF39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392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28.08.2023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142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28.08.2023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9074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28.08.2023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5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28.08.2023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86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28.08.2023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17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28.08.2023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4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28.08.2023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6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6926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Минан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Толеухан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нформатика және математика мұғалімі</a:t>
            </a:r>
            <a:endParaRPr lang="en-US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24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3853787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Буйдахан  Хибат </a:t>
            </a:r>
            <a:endParaRPr lang="ru-RU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</a:endParaRP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 пән 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Digital\Documents\Desktop\Папка фото қызметкерлер\IMG-толеуханWA003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52"/>
          <a:stretch/>
        </p:blipFill>
        <p:spPr bwMode="auto">
          <a:xfrm>
            <a:off x="467544" y="407765"/>
            <a:ext cx="2304256" cy="283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igital\Documents\Desktop\Папка фото қызметкерлер\IMG-хибат-WA005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61"/>
          <a:stretch/>
        </p:blipFill>
        <p:spPr bwMode="auto">
          <a:xfrm>
            <a:off x="467544" y="3573016"/>
            <a:ext cx="2304256" cy="290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33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69269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Дорветхан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Ахштаб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математика пәні  мұғалімі</a:t>
            </a:r>
            <a:endParaRPr lang="en-US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24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3853787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Приз Валентина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Эмануиловна</a:t>
            </a:r>
            <a:endParaRPr lang="ru-RU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Орыс тілі пән  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Digital\Documents\Desktop\Папка фото қызметкерлер\мұғалім сурет\1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8" t="9600"/>
          <a:stretch/>
        </p:blipFill>
        <p:spPr bwMode="auto">
          <a:xfrm>
            <a:off x="359149" y="256013"/>
            <a:ext cx="2850043" cy="295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igital\Documents\Desktop\Папка фото қызметкерлер\IMG-приз-WA00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50" y="3501008"/>
            <a:ext cx="285004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82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69269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О</a:t>
            </a:r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рдихан  Бибатжа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тарих  пәні  мұғалімі</a:t>
            </a:r>
            <a:endParaRPr lang="en-US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3853787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Декем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Ғаламтай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 тілі мен әдебиет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пән  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Digital\Documents\Desktop\Папка фото қызметкерлер\IMG-Бибатжа4-WA003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0" t="6793" r="7353"/>
          <a:stretch/>
        </p:blipFill>
        <p:spPr bwMode="auto">
          <a:xfrm>
            <a:off x="399896" y="327546"/>
            <a:ext cx="2768550" cy="289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igital\Documents\Desktop\Папка фото қызметкерлер\IMG-Галымтай-WA004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8" t="27137" r="20404"/>
          <a:stretch/>
        </p:blipFill>
        <p:spPr bwMode="auto">
          <a:xfrm>
            <a:off x="399896" y="3853787"/>
            <a:ext cx="2664296" cy="246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56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51920" y="62068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Кудиярова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Алмагуль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Айдархановна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 тілі мен әдебиет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пән  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Digital\Documents\Desktop\Папка фото қызметкерлер\IMG-Алмагуль-WA0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6" t="30895" b="20807"/>
          <a:stretch/>
        </p:blipFill>
        <p:spPr bwMode="auto">
          <a:xfrm>
            <a:off x="412115" y="253387"/>
            <a:ext cx="3168352" cy="2815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igital\Documents\Desktop\Папка фото қызметкерлер\IMG-АсемгульWA003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4" t="10137" r="28322"/>
          <a:stretch/>
        </p:blipFill>
        <p:spPr bwMode="auto">
          <a:xfrm>
            <a:off x="436035" y="3429000"/>
            <a:ext cx="3055845" cy="313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139952" y="384189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Тункей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Асемгуль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пән  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59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51920" y="62068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Янжума  Хайрат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денешынықтыру  пән 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12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Digital\Documents\Desktop\Папка фото қызметкерлер\IMG-хайрат ә-WA00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35" y="103697"/>
            <a:ext cx="2623797" cy="310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Digital\Documents\Desktop\Папка фото қызметкерлер\IMG-ерназар-WA004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8" t="4987" r="4505" b="55961"/>
          <a:stretch/>
        </p:blipFill>
        <p:spPr bwMode="auto">
          <a:xfrm>
            <a:off x="436035" y="3593182"/>
            <a:ext cx="2623797" cy="264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027846" y="378904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Хумарбек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Ерназар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денешынықтыру  пән 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0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51920" y="62068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Шаметай Сейсен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пән 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мектеп кітапханашысы 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27846" y="3429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Бегзат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Серикгуль</a:t>
            </a:r>
            <a:endParaRPr lang="ru-RU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 сынып 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21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Digital\Documents\Desktop\Папка фото қызметкерлер\IMG-Сейсен-WA004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" t="21666" r="-115" b="32125"/>
          <a:stretch/>
        </p:blipFill>
        <p:spPr bwMode="auto">
          <a:xfrm>
            <a:off x="436035" y="332656"/>
            <a:ext cx="262379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Digital\Documents\Desktop\Папка фото қызметкерлер\IMG-бегзать-WA008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52" b="12275"/>
          <a:stretch/>
        </p:blipFill>
        <p:spPr bwMode="auto">
          <a:xfrm>
            <a:off x="523797" y="3243757"/>
            <a:ext cx="2448271" cy="267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10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51920" y="62068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Махаббат Берсауле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 пән 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9639" y="371703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Апен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Серикгуль</a:t>
            </a:r>
            <a:endParaRPr lang="ru-RU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 сынып 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Digital\Documents\Desktop\Папка фото қызметкерлер\IMG-апен сWA00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78822"/>
            <a:ext cx="3096344" cy="304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Digital\Documents\Desktop\Папка фото қызметкерлер\IMG-берсауле-WA00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76" y="260648"/>
            <a:ext cx="2995612" cy="286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468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851920" y="54868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Тансыкбаева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Акбота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Кыдырбековна</a:t>
            </a:r>
            <a:endParaRPr lang="ru-RU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 сынып 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Digital\Documents\Desktop\Папка фото қызметкерлер\IMG_акбота_1236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25" b="16869"/>
          <a:stretch/>
        </p:blipFill>
        <p:spPr bwMode="auto">
          <a:xfrm>
            <a:off x="337778" y="116632"/>
            <a:ext cx="3096344" cy="33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igital\Documents\Desktop\Папка фото қызметкерлер\Меруерт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78" y="3617998"/>
            <a:ext cx="3096344" cy="316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86903" y="386104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Дуримхан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Меруерт</a:t>
            </a:r>
            <a:endParaRPr lang="ru-RU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 сынып 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9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1920" y="54868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Хурметхан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Жадра</a:t>
            </a:r>
            <a:endParaRPr lang="ru-RU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 сынып 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мұғалімі</a:t>
            </a:r>
          </a:p>
          <a:p>
            <a:pPr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Digital\Documents\Desktop\Папка фото қызметкерлер\IMG-жадра-WA01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6822"/>
            <a:ext cx="3672409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6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232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Digital</dc:creator>
  <cp:lastModifiedBy>student</cp:lastModifiedBy>
  <cp:revision>11</cp:revision>
  <dcterms:created xsi:type="dcterms:W3CDTF">2023-08-24T06:19:18Z</dcterms:created>
  <dcterms:modified xsi:type="dcterms:W3CDTF">2023-08-28T05:00:03Z</dcterms:modified>
</cp:coreProperties>
</file>